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283396" y="5147717"/>
            <a:ext cx="11292159" cy="5442024"/>
            <a:chOff x="3739920" y="4872300"/>
            <a:chExt cx="9640944" cy="4646255"/>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3739920" y="5045919"/>
              <a:ext cx="9640944" cy="4472636"/>
              <a:chOff x="2770311" y="3102717"/>
              <a:chExt cx="7141440" cy="3313064"/>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2770311" y="6070388"/>
                <a:ext cx="7141440" cy="345393"/>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trial and the feedback point?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40961</TotalTime>
  <Words>2002</Words>
  <Application>Microsoft Macintosh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Google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180</cp:revision>
  <dcterms:created xsi:type="dcterms:W3CDTF">2023-05-23T15:53:47Z</dcterms:created>
  <dcterms:modified xsi:type="dcterms:W3CDTF">2024-02-23T08:33:39Z</dcterms:modified>
</cp:coreProperties>
</file>